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854"/>
    <a:srgbClr val="003366"/>
    <a:srgbClr val="AD3607"/>
    <a:srgbClr val="E5470A"/>
    <a:srgbClr val="DDDDDD"/>
    <a:srgbClr val="898989"/>
    <a:srgbClr val="405564"/>
    <a:srgbClr val="BEC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66" autoAdjust="0"/>
    <p:restoredTop sz="94660"/>
  </p:normalViewPr>
  <p:slideViewPr>
    <p:cSldViewPr>
      <p:cViewPr varScale="1">
        <p:scale>
          <a:sx n="106" d="100"/>
          <a:sy n="106" d="100"/>
        </p:scale>
        <p:origin x="1356" y="1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6663-3882-4F2B-B9B5-CB566ADABB9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98BBE-7436-41D6-BF77-0895F6AB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1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17"/>
          <a:stretch/>
        </p:blipFill>
        <p:spPr>
          <a:xfrm flipH="1">
            <a:off x="0" y="0"/>
            <a:ext cx="8193742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81030"/>
          <a:stretch/>
        </p:blipFill>
        <p:spPr>
          <a:xfrm flipH="1">
            <a:off x="6324600" y="0"/>
            <a:ext cx="28194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567"/>
            <a:ext cx="9143244" cy="6857433"/>
          </a:xfrm>
          <a:prstGeom prst="rect">
            <a:avLst/>
          </a:prstGeom>
        </p:spPr>
      </p:pic>
      <p:sp>
        <p:nvSpPr>
          <p:cNvPr id="7" name="Shape 12"/>
          <p:cNvSpPr/>
          <p:nvPr userDrawn="1"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" name="Shape 13"/>
          <p:cNvSpPr/>
          <p:nvPr userDrawn="1"/>
        </p:nvSpPr>
        <p:spPr>
          <a:xfrm>
            <a:off x="4649096" y="-21511"/>
            <a:ext cx="3505200" cy="2572181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16"/>
          <p:cNvSpPr/>
          <p:nvPr userDrawn="1"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0" name="Shape 19"/>
          <p:cNvSpPr/>
          <p:nvPr userDrawn="1"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0888" y="2667000"/>
            <a:ext cx="3503407" cy="147002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3366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0888" y="4253355"/>
            <a:ext cx="3505201" cy="1295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66" y="304800"/>
            <a:ext cx="19240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3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0D07-BF9E-41AD-A42D-FDF826223862}" type="datetime4">
              <a:rPr lang="en-US" smtClean="0"/>
              <a:t>December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8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33B1-F750-45D7-8806-BF7314A447FB}" type="datetime4">
              <a:rPr lang="en-US" smtClean="0"/>
              <a:t>December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4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EEE6-5996-4DDA-AA16-3A8E81AB7851}" type="datetime4">
              <a:rPr lang="en-US" smtClean="0"/>
              <a:t>December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912768"/>
            <a:ext cx="8229600" cy="992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0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4C50-1B94-4749-9BB7-FC7B5ECFFBF7}" type="datetime4">
              <a:rPr lang="en-US" smtClean="0"/>
              <a:t>December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3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56AE-A7F3-408C-ADA5-8BB9638181AA}" type="datetime4">
              <a:rPr lang="en-US" smtClean="0"/>
              <a:t>December 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Topic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5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1"/>
            <a:ext cx="4040188" cy="38290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1"/>
            <a:ext cx="4041775" cy="38290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130C-64EB-4E9C-AE56-4CFAE602E54C}" type="datetime4">
              <a:rPr lang="en-US" smtClean="0"/>
              <a:t>December 2,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Topic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3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E87-1890-4A26-BBEA-8CD2AF2B35B3}" type="datetime4">
              <a:rPr lang="en-US" smtClean="0"/>
              <a:t>December 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Topic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43C5-5A03-4EAE-A71F-3868E581DCF8}" type="datetime4">
              <a:rPr lang="en-US" smtClean="0"/>
              <a:t>December 2,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Topic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8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B26D-CE4C-4D79-A184-8092CEA18B00}" type="datetime4">
              <a:rPr lang="en-US" smtClean="0"/>
              <a:t>December 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Topic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4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B6CE-ECCF-402D-8C33-2B5BE384C1ED}" type="datetime4">
              <a:rPr lang="en-US" smtClean="0"/>
              <a:t>December 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Topic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8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8100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hape 12"/>
          <p:cNvSpPr/>
          <p:nvPr userDrawn="1"/>
        </p:nvSpPr>
        <p:spPr>
          <a:xfrm>
            <a:off x="4561242" y="-21511"/>
            <a:ext cx="3679116" cy="70567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7" name="Shape 6"/>
          <p:cNvSpPr/>
          <p:nvPr userDrawn="1"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8"/>
          <a:stretch/>
        </p:blipFill>
        <p:spPr>
          <a:xfrm>
            <a:off x="5181600" y="33337"/>
            <a:ext cx="2584694" cy="5259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2768"/>
            <a:ext cx="8229600" cy="992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2F5F5E8A-41C5-4E92-AA8D-CAAE23086F2D}" type="datetime4">
              <a:rPr lang="en-US" smtClean="0"/>
              <a:pPr/>
              <a:t>December 2,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24840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Lecture Topic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A883E6EB-A06E-4C82-9494-7937E06F2A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hape 19"/>
          <p:cNvSpPr/>
          <p:nvPr userDrawn="1"/>
        </p:nvSpPr>
        <p:spPr>
          <a:xfrm>
            <a:off x="457200" y="6166660"/>
            <a:ext cx="8229600" cy="817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831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3366"/>
          </a:solidFill>
          <a:effectLst/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EEE6-5996-4DDA-AA16-3A8E81AB7851}" type="datetime4">
              <a:rPr lang="en-US" smtClean="0"/>
              <a:t>December 2,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Topic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Title</vt:lpstr>
      <vt:lpstr>PowerPoint Presentation</vt:lpstr>
    </vt:vector>
  </TitlesOfParts>
  <Company>UF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Ryan,Shane Michael</dc:creator>
  <cp:lastModifiedBy>Shane Ryan</cp:lastModifiedBy>
  <cp:revision>33</cp:revision>
  <dcterms:created xsi:type="dcterms:W3CDTF">2014-04-23T17:09:40Z</dcterms:created>
  <dcterms:modified xsi:type="dcterms:W3CDTF">2015-12-02T13:13:04Z</dcterms:modified>
</cp:coreProperties>
</file>