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CA9"/>
    <a:srgbClr val="76859C"/>
    <a:srgbClr val="E5470A"/>
    <a:srgbClr val="003366"/>
    <a:srgbClr val="DDDDDD"/>
    <a:srgbClr val="3E4854"/>
    <a:srgbClr val="AD3607"/>
    <a:srgbClr val="898989"/>
    <a:srgbClr val="405564"/>
    <a:srgbClr val="BE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6" autoAdjust="0"/>
    <p:restoredTop sz="94660"/>
  </p:normalViewPr>
  <p:slideViewPr>
    <p:cSldViewPr>
      <p:cViewPr varScale="1">
        <p:scale>
          <a:sx n="87" d="100"/>
          <a:sy n="87" d="100"/>
        </p:scale>
        <p:origin x="90" y="5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3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717"/>
          </a:xfrm>
          <a:prstGeom prst="rect">
            <a:avLst/>
          </a:prstGeom>
        </p:spPr>
      </p:pic>
      <p:sp>
        <p:nvSpPr>
          <p:cNvPr id="17" name="Shape 12"/>
          <p:cNvSpPr/>
          <p:nvPr userDrawn="1"/>
        </p:nvSpPr>
        <p:spPr>
          <a:xfrm>
            <a:off x="7620000" y="0"/>
            <a:ext cx="3962400" cy="640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sp>
        <p:nvSpPr>
          <p:cNvPr id="18" name="Shape 6"/>
          <p:cNvSpPr/>
          <p:nvPr userDrawn="1"/>
        </p:nvSpPr>
        <p:spPr>
          <a:xfrm>
            <a:off x="7716669" y="0"/>
            <a:ext cx="3769061" cy="665836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/>
          <a:stretch/>
        </p:blipFill>
        <p:spPr>
          <a:xfrm>
            <a:off x="8308852" y="69077"/>
            <a:ext cx="2584694" cy="5259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6679" y="5066000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26678" y="3408068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5" name="Shape 19"/>
          <p:cNvSpPr/>
          <p:nvPr userDrawn="1"/>
        </p:nvSpPr>
        <p:spPr>
          <a:xfrm>
            <a:off x="7731501" y="6166820"/>
            <a:ext cx="3749040" cy="817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8110469" y="1066800"/>
            <a:ext cx="2981459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18" y="1282368"/>
            <a:ext cx="1402160" cy="14021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97112"/>
            <a:ext cx="5386917" cy="38290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97111"/>
            <a:ext cx="5389033" cy="38290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34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536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Shape 12"/>
          <p:cNvSpPr/>
          <p:nvPr userDrawn="1"/>
        </p:nvSpPr>
        <p:spPr>
          <a:xfrm>
            <a:off x="7620000" y="0"/>
            <a:ext cx="3962400" cy="640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sp>
        <p:nvSpPr>
          <p:cNvPr id="18" name="Shape 6"/>
          <p:cNvSpPr/>
          <p:nvPr userDrawn="1"/>
        </p:nvSpPr>
        <p:spPr>
          <a:xfrm>
            <a:off x="7716669" y="0"/>
            <a:ext cx="3769061" cy="665836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/>
          <a:stretch/>
        </p:blipFill>
        <p:spPr>
          <a:xfrm>
            <a:off x="8308852" y="69077"/>
            <a:ext cx="2584694" cy="5259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6679" y="5066000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26678" y="3408068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15" name="Shape 19"/>
          <p:cNvSpPr/>
          <p:nvPr userDrawn="1"/>
        </p:nvSpPr>
        <p:spPr>
          <a:xfrm>
            <a:off x="7731501" y="6166820"/>
            <a:ext cx="3749040" cy="817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413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5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1000"/>
            <a:ext cx="121920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6781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E6EB-A06E-4C82-9494-7937E06F2A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hape 19"/>
          <p:cNvSpPr/>
          <p:nvPr userDrawn="1"/>
        </p:nvSpPr>
        <p:spPr>
          <a:xfrm>
            <a:off x="609599" y="6166659"/>
            <a:ext cx="10866119" cy="817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sp>
        <p:nvSpPr>
          <p:cNvPr id="15" name="Shape 12"/>
          <p:cNvSpPr/>
          <p:nvPr userDrawn="1"/>
        </p:nvSpPr>
        <p:spPr>
          <a:xfrm>
            <a:off x="7620000" y="0"/>
            <a:ext cx="3962400" cy="76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sp>
        <p:nvSpPr>
          <p:cNvPr id="7" name="Shape 6"/>
          <p:cNvSpPr/>
          <p:nvPr userDrawn="1"/>
        </p:nvSpPr>
        <p:spPr>
          <a:xfrm>
            <a:off x="7716669" y="0"/>
            <a:ext cx="3769061" cy="665836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/>
          <a:stretch/>
        </p:blipFill>
        <p:spPr>
          <a:xfrm>
            <a:off x="8308852" y="69077"/>
            <a:ext cx="2584694" cy="52593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110469" y="1066800"/>
            <a:ext cx="2981459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18" y="1282368"/>
            <a:ext cx="1402160" cy="14021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1000"/>
            <a:ext cx="1219659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6781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E6EB-A06E-4C82-9494-7937E06F2A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hape 19"/>
          <p:cNvSpPr/>
          <p:nvPr userDrawn="1"/>
        </p:nvSpPr>
        <p:spPr>
          <a:xfrm>
            <a:off x="609599" y="6166659"/>
            <a:ext cx="10866119" cy="8174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sp>
        <p:nvSpPr>
          <p:cNvPr id="15" name="Shape 12"/>
          <p:cNvSpPr/>
          <p:nvPr userDrawn="1"/>
        </p:nvSpPr>
        <p:spPr>
          <a:xfrm>
            <a:off x="7620000" y="0"/>
            <a:ext cx="3962400" cy="76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sp>
        <p:nvSpPr>
          <p:cNvPr id="7" name="Shape 6"/>
          <p:cNvSpPr/>
          <p:nvPr userDrawn="1"/>
        </p:nvSpPr>
        <p:spPr>
          <a:xfrm>
            <a:off x="7716669" y="0"/>
            <a:ext cx="3769061" cy="665836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endParaRPr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/>
          <a:stretch/>
        </p:blipFill>
        <p:spPr>
          <a:xfrm>
            <a:off x="8308852" y="69077"/>
            <a:ext cx="2584694" cy="5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th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With Video</vt:lpstr>
      <vt:lpstr>No Video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Shane Ryan</cp:lastModifiedBy>
  <cp:revision>63</cp:revision>
  <dcterms:created xsi:type="dcterms:W3CDTF">2014-04-23T17:09:40Z</dcterms:created>
  <dcterms:modified xsi:type="dcterms:W3CDTF">2015-12-02T13:33:39Z</dcterms:modified>
</cp:coreProperties>
</file>